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3" autoAdjust="0"/>
    <p:restoredTop sz="94660"/>
  </p:normalViewPr>
  <p:slideViewPr>
    <p:cSldViewPr snapToGrid="0">
      <p:cViewPr varScale="1">
        <p:scale>
          <a:sx n="96" d="100"/>
          <a:sy n="96" d="100"/>
        </p:scale>
        <p:origin x="96" y="7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369D5A-FFFD-4E61-83F9-D875F9C0EAF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0EEDC2A-E6F8-453F-B62B-118A648B3A1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DEBF53-9F86-4985-92FD-34E44B4D20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A5239-A577-425A-9C8F-32107B4C3BA5}" type="datetimeFigureOut">
              <a:rPr lang="en-US" smtClean="0"/>
              <a:t>7/29/2019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3AC1FAB-A20F-44CD-912E-D607D51DF7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E492FB-64E8-47B8-9546-6B82992456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E3A5B9-1953-4697-B903-0E01DD226D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50805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EFA0C2-2034-4264-A697-4923C7C39F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4442140-8B74-4308-8549-36878BE543D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2D99B79-6854-496F-8483-2F960248BF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A5239-A577-425A-9C8F-32107B4C3BA5}" type="datetimeFigureOut">
              <a:rPr lang="en-US" smtClean="0"/>
              <a:t>7/29/2019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ECBA7D-182F-4EEA-BD4E-AF4FEBF4C5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1F14AF-9F0E-45EB-9F95-92BE00C3D5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E3A5B9-1953-4697-B903-0E01DD226D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36252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0F6B990-174D-4C70-BDA9-936AA1DBD09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F0C5335-17D1-45A6-8624-9326B77FEC6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118B074-BD4A-477F-A4B3-41EEAB053F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A5239-A577-425A-9C8F-32107B4C3BA5}" type="datetimeFigureOut">
              <a:rPr lang="en-US" smtClean="0"/>
              <a:t>7/29/2019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3A736AB-4499-4A48-A1D7-327694591F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910F04-E254-4EB5-BC52-85E115302E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E3A5B9-1953-4697-B903-0E01DD226D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00152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A856E3-06C2-437B-95B3-B1AFAFB4D7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316F84-50AB-4223-A545-6F7BFAED12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147406-C587-4571-9971-1A666E3DD4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A5239-A577-425A-9C8F-32107B4C3BA5}" type="datetimeFigureOut">
              <a:rPr lang="en-US" smtClean="0"/>
              <a:t>7/29/2019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98B1999-5C64-4206-996B-46B13DF468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790728-BB2D-49F0-9DB6-1A0D907D26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E3A5B9-1953-4697-B903-0E01DD226D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07366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4C2572-2AA6-4033-A41D-9D720F3D5E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920EC5A-D2F9-4570-967D-5AF1FE1B69C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E01BF66-B997-40C2-9BB7-98B0EDB343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A5239-A577-425A-9C8F-32107B4C3BA5}" type="datetimeFigureOut">
              <a:rPr lang="en-US" smtClean="0"/>
              <a:t>7/29/2019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404C2A-2B6B-4B22-8F70-701834884F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DE24CBD-0E89-4E49-BEFA-DE8E1E1977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E3A5B9-1953-4697-B903-0E01DD226D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26634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8A3C7C-8D6D-4B8D-9DB3-8C5F979162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046793-E0A4-438C-A07A-BAFBF801588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3960F13-156B-4CCA-AA05-0928EDD1B49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A5F6E15-1879-472C-A2E9-D6C5550AB3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A5239-A577-425A-9C8F-32107B4C3BA5}" type="datetimeFigureOut">
              <a:rPr lang="en-US" smtClean="0"/>
              <a:t>7/29/2019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E3A713A-B31A-4E26-825C-5A4CE7F7E5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C841107-71F0-4272-8D6F-82ACB00D33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E3A5B9-1953-4697-B903-0E01DD226D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98107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D85DD7-DDA5-4514-B680-E945ED76AB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1E927CB-5BCB-454A-9D5E-EB8E5C20663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A7EA893-38CA-40E5-9CB6-2A432735644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CEE6AE7-8609-4443-8D8E-0E1DD4E61B4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B3C9C56-AE54-4B1E-AB7E-A57888E256B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75A5EF2-59CE-49EC-8DC8-AC222E6843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A5239-A577-425A-9C8F-32107B4C3BA5}" type="datetimeFigureOut">
              <a:rPr lang="en-US" smtClean="0"/>
              <a:t>7/29/2019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0BB180C-7C91-4FAB-BBB6-D4A510C14B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0997B46-BE05-4434-9DC2-F07DF85191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E3A5B9-1953-4697-B903-0E01DD226D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70382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21DED-094D-4AFF-83C4-3EEF6F8319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CEBF16B-F5F8-4F08-9F78-4A0E5F4E01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A5239-A577-425A-9C8F-32107B4C3BA5}" type="datetimeFigureOut">
              <a:rPr lang="en-US" smtClean="0"/>
              <a:t>7/29/2019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D116358-6936-4BD5-A97F-260E7208BB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326F355-6FFA-498E-AD39-F3112C2C83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E3A5B9-1953-4697-B903-0E01DD226D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97751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2C6A543-CDD8-4658-BBEC-2B9AEC7F13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A5239-A577-425A-9C8F-32107B4C3BA5}" type="datetimeFigureOut">
              <a:rPr lang="en-US" smtClean="0"/>
              <a:t>7/29/2019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176C56C-541E-4E98-B62C-0C73ED028B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C776606-B850-43DB-9CD9-4E2F5F8215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E3A5B9-1953-4697-B903-0E01DD226D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81286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F49C91-88DF-4B34-9E76-25C5F842E3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CDD0B1-0F61-42C5-A25D-875F0C2266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80728FF-D24C-4DD1-88B4-FA2BE679115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D29A437-2991-4647-87D3-4161AFB9E2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A5239-A577-425A-9C8F-32107B4C3BA5}" type="datetimeFigureOut">
              <a:rPr lang="en-US" smtClean="0"/>
              <a:t>7/29/2019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564DF6B-8471-47EB-8D9C-444B199F0D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9FE5E30-639B-45D2-88F7-54D16156F4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E3A5B9-1953-4697-B903-0E01DD226D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18304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15A8C0-2AAB-4663-A5E3-BC8CFC6D39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B92B5E9-1EA5-4675-83D6-39CF93C8D5B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CB2E167-75BF-44B0-8764-102B7DFD888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35C85A9-C0A0-480E-825A-777F2087D2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A5239-A577-425A-9C8F-32107B4C3BA5}" type="datetimeFigureOut">
              <a:rPr lang="en-US" smtClean="0"/>
              <a:t>7/29/2019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CA50B6C-740B-4B29-9E12-BF76CD10E6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199C0E6-45C6-48E6-A06F-CC8CC6D6D6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E3A5B9-1953-4697-B903-0E01DD226D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69844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07B0233-43F7-4B83-A38C-623178BAB3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3A8AFAD-6A57-4F2E-879B-12345E8D028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AC3B36-6DF7-4BF6-BE3F-0EB7DE87209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2A5239-A577-425A-9C8F-32107B4C3BA5}" type="datetimeFigureOut">
              <a:rPr lang="en-US" smtClean="0"/>
              <a:t>7/29/2019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20B8D4D-3F09-44FD-B858-4AAD0FC18D5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2C89BD-E912-498C-91C3-28AD78B9A21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E3A5B9-1953-4697-B903-0E01DD226D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65452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EC1E7AB9-D21E-49CC-8B5F-A04449C59417}"/>
              </a:ext>
            </a:extLst>
          </p:cNvPr>
          <p:cNvSpPr txBox="1"/>
          <p:nvPr/>
        </p:nvSpPr>
        <p:spPr>
          <a:xfrm flipH="1">
            <a:off x="3808145" y="85492"/>
            <a:ext cx="457570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Joshua, Jacob &amp; Daniel Trusts 9/2006 Funded</a:t>
            </a:r>
          </a:p>
          <a:p>
            <a:r>
              <a:rPr lang="en-US" dirty="0"/>
              <a:t>Trustee 1 – Simon Bernstein</a:t>
            </a:r>
          </a:p>
          <a:p>
            <a:r>
              <a:rPr lang="en-US" dirty="0"/>
              <a:t>Trustee 2 - Oppenheimer</a:t>
            </a:r>
          </a:p>
        </p:txBody>
      </p: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ADCDBC06-36C2-4549-A47B-1FA7C0971FBC}"/>
              </a:ext>
            </a:extLst>
          </p:cNvPr>
          <p:cNvCxnSpPr>
            <a:cxnSpLocks/>
          </p:cNvCxnSpPr>
          <p:nvPr/>
        </p:nvCxnSpPr>
        <p:spPr>
          <a:xfrm>
            <a:off x="5112026" y="954158"/>
            <a:ext cx="0" cy="40750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>
            <a:extLst>
              <a:ext uri="{FF2B5EF4-FFF2-40B4-BE49-F238E27FC236}">
                <a16:creationId xmlns:a16="http://schemas.microsoft.com/office/drawing/2014/main" id="{7EA4A120-C50A-4149-A18C-6994A5E88321}"/>
              </a:ext>
            </a:extLst>
          </p:cNvPr>
          <p:cNvSpPr txBox="1"/>
          <p:nvPr/>
        </p:nvSpPr>
        <p:spPr>
          <a:xfrm flipH="1">
            <a:off x="3163954" y="1307285"/>
            <a:ext cx="693420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Trusts Own Bernstein Family Realty LLC</a:t>
            </a:r>
          </a:p>
          <a:p>
            <a:r>
              <a:rPr lang="en-US" dirty="0"/>
              <a:t>Manager 1 Simon Bernstein</a:t>
            </a:r>
          </a:p>
          <a:p>
            <a:r>
              <a:rPr lang="en-US" dirty="0"/>
              <a:t>Manager 2 Oppenheimer</a:t>
            </a:r>
          </a:p>
          <a:p>
            <a:r>
              <a:rPr lang="en-US" dirty="0"/>
              <a:t>Manager 3 Ted Bernstein</a:t>
            </a:r>
          </a:p>
          <a:p>
            <a:r>
              <a:rPr lang="en-US" dirty="0"/>
              <a:t>Manager 4 Oppenheimer – Resign without appointing Successor</a:t>
            </a:r>
          </a:p>
          <a:p>
            <a:r>
              <a:rPr lang="en-US" dirty="0"/>
              <a:t>Judge Phillips gives </a:t>
            </a:r>
            <a:r>
              <a:rPr lang="en-US" dirty="0" err="1"/>
              <a:t>EIB</a:t>
            </a:r>
            <a:r>
              <a:rPr lang="en-US" dirty="0"/>
              <a:t>/</a:t>
            </a:r>
            <a:r>
              <a:rPr lang="en-US" dirty="0" err="1"/>
              <a:t>CMB</a:t>
            </a:r>
            <a:r>
              <a:rPr lang="en-US" dirty="0"/>
              <a:t> children interests in BFR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7CBC454B-D09F-42D3-AF20-0F7496CD09C2}"/>
              </a:ext>
            </a:extLst>
          </p:cNvPr>
          <p:cNvSpPr txBox="1"/>
          <p:nvPr/>
        </p:nvSpPr>
        <p:spPr>
          <a:xfrm flipH="1">
            <a:off x="2974713" y="3429000"/>
            <a:ext cx="251871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Mortgage 1 to Walter Sahm from BFR</a:t>
            </a:r>
          </a:p>
        </p:txBody>
      </p: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E74B0269-883D-4679-904A-9ACE3F78842A}"/>
              </a:ext>
            </a:extLst>
          </p:cNvPr>
          <p:cNvCxnSpPr>
            <a:cxnSpLocks/>
          </p:cNvCxnSpPr>
          <p:nvPr/>
        </p:nvCxnSpPr>
        <p:spPr>
          <a:xfrm flipH="1">
            <a:off x="4234070" y="2986779"/>
            <a:ext cx="354498" cy="44222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>
            <a:extLst>
              <a:ext uri="{FF2B5EF4-FFF2-40B4-BE49-F238E27FC236}">
                <a16:creationId xmlns:a16="http://schemas.microsoft.com/office/drawing/2014/main" id="{9A1BE43D-3802-4F3F-AF94-96B029D1A3B8}"/>
              </a:ext>
            </a:extLst>
          </p:cNvPr>
          <p:cNvSpPr txBox="1"/>
          <p:nvPr/>
        </p:nvSpPr>
        <p:spPr>
          <a:xfrm flipH="1">
            <a:off x="6356403" y="3412436"/>
            <a:ext cx="2518713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Mortgage 2 to Simon Bernstein from BFR Manager Simon – Sham mortgage to protect property from </a:t>
            </a:r>
            <a:r>
              <a:rPr lang="en-US" dirty="0" err="1"/>
              <a:t>EIB</a:t>
            </a:r>
            <a:r>
              <a:rPr lang="en-US" dirty="0"/>
              <a:t> enemies</a:t>
            </a:r>
          </a:p>
        </p:txBody>
      </p: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880A6FFC-C8B1-4282-8D1B-633F87D8E76E}"/>
              </a:ext>
            </a:extLst>
          </p:cNvPr>
          <p:cNvCxnSpPr>
            <a:cxnSpLocks/>
          </p:cNvCxnSpPr>
          <p:nvPr/>
        </p:nvCxnSpPr>
        <p:spPr>
          <a:xfrm>
            <a:off x="6095999" y="2986779"/>
            <a:ext cx="337930" cy="42565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675633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4273</TotalTime>
  <Words>77</Words>
  <Application>Microsoft Office PowerPoint</Application>
  <PresentationFormat>Widescreen</PresentationFormat>
  <Paragraphs>11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Eliot Bernstein</dc:creator>
  <cp:lastModifiedBy>Eliot Bernstein</cp:lastModifiedBy>
  <cp:revision>6</cp:revision>
  <dcterms:created xsi:type="dcterms:W3CDTF">2019-07-29T19:49:38Z</dcterms:created>
  <dcterms:modified xsi:type="dcterms:W3CDTF">2019-08-01T19:02:51Z</dcterms:modified>
</cp:coreProperties>
</file>